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Knowledge:framework</a:t>
            </a:r>
            <a:r>
              <a:rPr lang="en-US" dirty="0" smtClean="0"/>
              <a:t> and classification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Unit-6</a:t>
            </a:r>
          </a:p>
          <a:p>
            <a:r>
              <a:rPr lang="en-US" dirty="0" err="1" smtClean="0"/>
              <a:t>Iks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 of knowledge classification in IKS is not only to store information but to:</a:t>
            </a:r>
          </a:p>
          <a:p>
            <a:r>
              <a:rPr lang="en-US" dirty="0" smtClean="0"/>
              <a:t>Understand unity between material and spiritual learning.</a:t>
            </a:r>
          </a:p>
          <a:p>
            <a:r>
              <a:rPr lang="en-US" dirty="0" smtClean="0"/>
              <a:t>Promote balanced development — intellectual, ethical, and spiritual.</a:t>
            </a:r>
          </a:p>
          <a:p>
            <a:r>
              <a:rPr lang="en-US" dirty="0" smtClean="0"/>
              <a:t>Show that all knowledge ultimately leads to truth (</a:t>
            </a:r>
            <a:r>
              <a:rPr lang="en-US" dirty="0" err="1" smtClean="0"/>
              <a:t>Satya</a:t>
            </a:r>
            <a:r>
              <a:rPr lang="en-US" dirty="0" smtClean="0"/>
              <a:t>).</a:t>
            </a:r>
          </a:p>
          <a:p>
            <a:r>
              <a:rPr lang="en-US" dirty="0" smtClean="0"/>
              <a:t>Preserve different streams of learning in a systematic way.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 of classification of knowledge :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97000"/>
          <a:ext cx="82296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Meaning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Examples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Purpose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Para Vidya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Higher, spiritual knowledge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Upanishads, Vedanta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Self-realization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Apara Vidya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Lower, material knowledge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Vedas, </a:t>
                      </a:r>
                      <a:r>
                        <a:rPr lang="en-US" b="0" dirty="0" err="1"/>
                        <a:t>Shastras</a:t>
                      </a:r>
                      <a:r>
                        <a:rPr lang="en-US" b="0" dirty="0"/>
                        <a:t>, Sciences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Practical &amp; worldly development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err="1"/>
                        <a:t>Vedangas</a:t>
                      </a:r>
                      <a:r>
                        <a:rPr lang="en-US" b="0" dirty="0"/>
                        <a:t> &amp; </a:t>
                      </a:r>
                      <a:r>
                        <a:rPr lang="en-US" b="0" dirty="0" err="1"/>
                        <a:t>Upavedas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Supportive disciplines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Grammar, Astronomy, </a:t>
                      </a:r>
                      <a:r>
                        <a:rPr lang="en-US" b="0" dirty="0" err="1"/>
                        <a:t>Ayurveda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Structured learning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err="1"/>
                        <a:t>Darshanas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Philosophical systems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 err="1"/>
                        <a:t>Nyaya</a:t>
                      </a:r>
                      <a:r>
                        <a:rPr lang="en-US" b="0" dirty="0"/>
                        <a:t>, </a:t>
                      </a:r>
                      <a:r>
                        <a:rPr lang="en-US" b="0" dirty="0" err="1"/>
                        <a:t>Sankhya</a:t>
                      </a:r>
                      <a:r>
                        <a:rPr lang="en-US" b="0" dirty="0"/>
                        <a:t>, Yoga, etc.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Understanding reality</a:t>
                      </a:r>
                    </a:p>
                  </a:txBody>
                  <a:tcPr anchor="ctr"/>
                </a:tc>
              </a:tr>
              <a:tr h="830262">
                <a:tc>
                  <a:txBody>
                    <a:bodyPr/>
                    <a:lstStyle/>
                    <a:p>
                      <a:r>
                        <a:rPr lang="en-US" b="0"/>
                        <a:t>Pramanas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Ways of knowing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Perception, inference, scripture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Valid knowledge sources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Indian Knowledge System (IKS), knowledge is not seen only as information or data — it is a deep understanding of reality, consciousness, and existence.</a:t>
            </a:r>
            <a:br>
              <a:rPr lang="en-US" dirty="0" smtClean="0"/>
            </a:br>
            <a:r>
              <a:rPr lang="en-US" dirty="0" smtClean="0"/>
              <a:t>The phrase “Framework and Classification of Knowledge” refers to how ancient Indian thinkers organized and understood different kinds of knowledge — both spiritual and material — into clear categories.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Mening</a:t>
            </a:r>
            <a:r>
              <a:rPr lang="en-US" dirty="0" smtClean="0"/>
              <a:t> of </a:t>
            </a:r>
            <a:r>
              <a:rPr lang="en-US" dirty="0" err="1" smtClean="0"/>
              <a:t>knowledge:Framework</a:t>
            </a:r>
            <a:r>
              <a:rPr lang="en-US" dirty="0" smtClean="0"/>
              <a:t> and Classification accordingly IKS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1. Framework of Knowledge in IKS: The framework means the structure or foundation of how knowledge is viewed.</a:t>
            </a:r>
          </a:p>
          <a:p>
            <a:r>
              <a:rPr lang="en-US" dirty="0" smtClean="0"/>
              <a:t>In Indian philosophy, knowledge (called </a:t>
            </a:r>
            <a:r>
              <a:rPr lang="en-US" dirty="0" err="1" smtClean="0"/>
              <a:t>Jñāna</a:t>
            </a:r>
            <a:r>
              <a:rPr lang="en-US" dirty="0" smtClean="0"/>
              <a:t>) is seen as having two main dimensions:</a:t>
            </a:r>
          </a:p>
          <a:p>
            <a:r>
              <a:rPr lang="en-US" dirty="0" smtClean="0"/>
              <a:t>A. Para </a:t>
            </a:r>
            <a:r>
              <a:rPr lang="en-US" dirty="0" err="1" smtClean="0"/>
              <a:t>Vidya</a:t>
            </a:r>
            <a:r>
              <a:rPr lang="en-US" dirty="0" smtClean="0"/>
              <a:t> (Higher Knowledge)</a:t>
            </a:r>
          </a:p>
          <a:p>
            <a:r>
              <a:rPr lang="en-US" dirty="0" smtClean="0"/>
              <a:t>Refers to spiritual or transcendental knowledge.</a:t>
            </a:r>
          </a:p>
          <a:p>
            <a:r>
              <a:rPr lang="en-US" dirty="0" smtClean="0"/>
              <a:t>It leads to realization of the Ultimate Truth (Brahman).</a:t>
            </a:r>
          </a:p>
          <a:p>
            <a:r>
              <a:rPr lang="en-US" dirty="0" smtClean="0"/>
              <a:t>Found in texts like Upanishads and Vedanta.</a:t>
            </a:r>
          </a:p>
          <a:p>
            <a:r>
              <a:rPr lang="en-US" dirty="0" smtClean="0"/>
              <a:t>Goal: Self-realization (</a:t>
            </a:r>
            <a:r>
              <a:rPr lang="en-US" dirty="0" err="1" smtClean="0"/>
              <a:t>Atma</a:t>
            </a:r>
            <a:r>
              <a:rPr lang="en-US" dirty="0" smtClean="0"/>
              <a:t> </a:t>
            </a:r>
            <a:r>
              <a:rPr lang="en-US" dirty="0" err="1" smtClean="0"/>
              <a:t>Jnana</a:t>
            </a:r>
            <a:r>
              <a:rPr lang="en-US" dirty="0" smtClean="0"/>
              <a:t>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B. </a:t>
            </a:r>
            <a:r>
              <a:rPr lang="en-US" dirty="0" err="1" smtClean="0"/>
              <a:t>Apara</a:t>
            </a:r>
            <a:r>
              <a:rPr lang="en-US" dirty="0" smtClean="0"/>
              <a:t> </a:t>
            </a:r>
            <a:r>
              <a:rPr lang="en-US" dirty="0" err="1" smtClean="0"/>
              <a:t>Vidya</a:t>
            </a:r>
            <a:r>
              <a:rPr lang="en-US" dirty="0" smtClean="0"/>
              <a:t> (Lower Knowledge)</a:t>
            </a:r>
          </a:p>
          <a:p>
            <a:r>
              <a:rPr lang="en-US" dirty="0" smtClean="0"/>
              <a:t>Refers to worldly or material knowledge.</a:t>
            </a:r>
          </a:p>
          <a:p>
            <a:r>
              <a:rPr lang="en-US" dirty="0" smtClean="0"/>
              <a:t>Includes sciences, arts, language, logic, mathematics, medicine, etc.</a:t>
            </a:r>
          </a:p>
          <a:p>
            <a:r>
              <a:rPr lang="en-US" dirty="0" smtClean="0"/>
              <a:t>Found in Vedas, </a:t>
            </a:r>
            <a:r>
              <a:rPr lang="en-US" dirty="0" err="1" smtClean="0"/>
              <a:t>Shastras</a:t>
            </a:r>
            <a:r>
              <a:rPr lang="en-US" dirty="0" smtClean="0"/>
              <a:t>, and classical treatises.</a:t>
            </a:r>
          </a:p>
          <a:p>
            <a:r>
              <a:rPr lang="en-US" dirty="0" smtClean="0"/>
              <a:t>Goal: Practical living and social development.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Upavedas</a:t>
            </a:r>
            <a:r>
              <a:rPr lang="en-US" dirty="0" smtClean="0"/>
              <a:t> – Applied knowledge:</a:t>
            </a:r>
          </a:p>
          <a:p>
            <a:pPr lvl="1"/>
            <a:r>
              <a:rPr lang="en-US" dirty="0" err="1" smtClean="0"/>
              <a:t>Ayurveda</a:t>
            </a:r>
            <a:r>
              <a:rPr lang="en-US" dirty="0" smtClean="0"/>
              <a:t> (Medicine)</a:t>
            </a:r>
          </a:p>
          <a:p>
            <a:pPr lvl="1"/>
            <a:r>
              <a:rPr lang="en-US" dirty="0" err="1" smtClean="0"/>
              <a:t>Dhanurveda</a:t>
            </a:r>
            <a:r>
              <a:rPr lang="en-US" dirty="0" smtClean="0"/>
              <a:t> (Military Science)</a:t>
            </a:r>
          </a:p>
          <a:p>
            <a:pPr lvl="1"/>
            <a:r>
              <a:rPr lang="en-US" dirty="0" err="1" smtClean="0"/>
              <a:t>Gandharvaveda</a:t>
            </a:r>
            <a:r>
              <a:rPr lang="en-US" dirty="0" smtClean="0"/>
              <a:t> (Music &amp; Art)</a:t>
            </a:r>
          </a:p>
          <a:p>
            <a:pPr lvl="1"/>
            <a:r>
              <a:rPr lang="en-US" dirty="0" err="1" smtClean="0"/>
              <a:t>Arthashastra</a:t>
            </a:r>
            <a:r>
              <a:rPr lang="en-US" dirty="0" smtClean="0"/>
              <a:t> (Economics &amp; Governance)</a:t>
            </a:r>
          </a:p>
          <a:p>
            <a:r>
              <a:rPr lang="en-US" dirty="0" err="1" smtClean="0"/>
              <a:t>Darshanas</a:t>
            </a:r>
            <a:r>
              <a:rPr lang="en-US" dirty="0" smtClean="0"/>
              <a:t> – Six systems of philosophy:</a:t>
            </a:r>
          </a:p>
          <a:p>
            <a:pPr lvl="1"/>
            <a:r>
              <a:rPr lang="en-US" dirty="0" err="1" smtClean="0"/>
              <a:t>Nyaya</a:t>
            </a:r>
            <a:r>
              <a:rPr lang="en-US" dirty="0" smtClean="0"/>
              <a:t>, </a:t>
            </a:r>
            <a:r>
              <a:rPr lang="en-US" dirty="0" err="1" smtClean="0"/>
              <a:t>Vaisheshika</a:t>
            </a:r>
            <a:r>
              <a:rPr lang="en-US" dirty="0" smtClean="0"/>
              <a:t>, </a:t>
            </a:r>
            <a:r>
              <a:rPr lang="en-US" dirty="0" err="1" smtClean="0"/>
              <a:t>Sankhya</a:t>
            </a:r>
            <a:r>
              <a:rPr lang="en-US" dirty="0" smtClean="0"/>
              <a:t>, Yoga, </a:t>
            </a:r>
            <a:r>
              <a:rPr lang="en-US" dirty="0" err="1" smtClean="0"/>
              <a:t>Mimamsa</a:t>
            </a:r>
            <a:r>
              <a:rPr lang="en-US" dirty="0" smtClean="0"/>
              <a:t>, Vedanta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knowledge in </a:t>
            </a:r>
            <a:r>
              <a:rPr lang="en-US" dirty="0" err="1" smtClean="0"/>
              <a:t>iks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(a) Vedic Classification</a:t>
            </a:r>
          </a:p>
          <a:p>
            <a:r>
              <a:rPr lang="en-US" dirty="0" smtClean="0"/>
              <a:t>Vedas – </a:t>
            </a:r>
            <a:r>
              <a:rPr lang="en-US" dirty="0" err="1" smtClean="0"/>
              <a:t>Rigveda</a:t>
            </a:r>
            <a:r>
              <a:rPr lang="en-US" dirty="0" smtClean="0"/>
              <a:t>, </a:t>
            </a:r>
            <a:r>
              <a:rPr lang="en-US" dirty="0" err="1" smtClean="0"/>
              <a:t>Yajurveda</a:t>
            </a:r>
            <a:r>
              <a:rPr lang="en-US" dirty="0" smtClean="0"/>
              <a:t>, </a:t>
            </a:r>
            <a:r>
              <a:rPr lang="en-US" dirty="0" err="1" smtClean="0"/>
              <a:t>Samaveda</a:t>
            </a:r>
            <a:r>
              <a:rPr lang="en-US" dirty="0" smtClean="0"/>
              <a:t>, </a:t>
            </a:r>
            <a:r>
              <a:rPr lang="en-US" dirty="0" err="1" smtClean="0"/>
              <a:t>Atharvaveda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Vedangas</a:t>
            </a:r>
            <a:r>
              <a:rPr lang="en-US" dirty="0" smtClean="0"/>
              <a:t> – Six auxiliary disciplines:</a:t>
            </a:r>
          </a:p>
          <a:p>
            <a:pPr lvl="1"/>
            <a:r>
              <a:rPr lang="en-US" dirty="0" err="1" smtClean="0"/>
              <a:t>Shiksha</a:t>
            </a:r>
            <a:r>
              <a:rPr lang="en-US" dirty="0" smtClean="0"/>
              <a:t> (Phonetics)</a:t>
            </a:r>
          </a:p>
          <a:p>
            <a:pPr lvl="1"/>
            <a:r>
              <a:rPr lang="en-US" dirty="0" err="1" smtClean="0"/>
              <a:t>Vyakarana</a:t>
            </a:r>
            <a:r>
              <a:rPr lang="en-US" dirty="0" smtClean="0"/>
              <a:t> (Grammar)</a:t>
            </a:r>
          </a:p>
          <a:p>
            <a:pPr lvl="1"/>
            <a:r>
              <a:rPr lang="en-US" dirty="0" err="1" smtClean="0"/>
              <a:t>Chandas</a:t>
            </a:r>
            <a:r>
              <a:rPr lang="en-US" dirty="0" smtClean="0"/>
              <a:t> (Meter)</a:t>
            </a:r>
          </a:p>
          <a:p>
            <a:pPr lvl="1"/>
            <a:r>
              <a:rPr lang="en-US" dirty="0" err="1" smtClean="0"/>
              <a:t>Nirukta</a:t>
            </a:r>
            <a:r>
              <a:rPr lang="en-US" dirty="0" smtClean="0"/>
              <a:t> (Etymology)</a:t>
            </a:r>
          </a:p>
          <a:p>
            <a:pPr lvl="1"/>
            <a:r>
              <a:rPr lang="en-US" dirty="0" err="1" smtClean="0"/>
              <a:t>Jyotisha</a:t>
            </a:r>
            <a:r>
              <a:rPr lang="en-US" dirty="0" smtClean="0"/>
              <a:t> (Astronomy)</a:t>
            </a:r>
          </a:p>
          <a:p>
            <a:pPr lvl="1"/>
            <a:r>
              <a:rPr lang="en-US" dirty="0" err="1" smtClean="0"/>
              <a:t>Kalpa</a:t>
            </a:r>
            <a:r>
              <a:rPr lang="en-US" dirty="0" smtClean="0"/>
              <a:t> (Rituals)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Knowledge in IKS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IKS includes several streams of </a:t>
            </a:r>
            <a:r>
              <a:rPr lang="en-US" dirty="0" err="1" smtClean="0"/>
              <a:t>Apara</a:t>
            </a:r>
            <a:r>
              <a:rPr lang="en-US" dirty="0" smtClean="0"/>
              <a:t> </a:t>
            </a:r>
            <a:r>
              <a:rPr lang="en-US" dirty="0" err="1" smtClean="0"/>
              <a:t>Vidya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Ganita</a:t>
            </a:r>
            <a:r>
              <a:rPr lang="en-US" dirty="0" smtClean="0"/>
              <a:t> – Mathematics</a:t>
            </a:r>
          </a:p>
          <a:p>
            <a:r>
              <a:rPr lang="en-US" dirty="0" err="1" smtClean="0"/>
              <a:t>Jyotisha</a:t>
            </a:r>
            <a:r>
              <a:rPr lang="en-US" dirty="0" smtClean="0"/>
              <a:t> – Astronomy/Astrology</a:t>
            </a:r>
          </a:p>
          <a:p>
            <a:r>
              <a:rPr lang="en-US" dirty="0" err="1" smtClean="0"/>
              <a:t>Vaidya</a:t>
            </a:r>
            <a:r>
              <a:rPr lang="en-US" dirty="0" smtClean="0"/>
              <a:t> – Medicine</a:t>
            </a:r>
          </a:p>
          <a:p>
            <a:r>
              <a:rPr lang="en-US" dirty="0" err="1" smtClean="0"/>
              <a:t>Silpa</a:t>
            </a:r>
            <a:r>
              <a:rPr lang="en-US" dirty="0" smtClean="0"/>
              <a:t> </a:t>
            </a:r>
            <a:r>
              <a:rPr lang="en-US" dirty="0" err="1" smtClean="0"/>
              <a:t>Shastra</a:t>
            </a:r>
            <a:r>
              <a:rPr lang="en-US" dirty="0" smtClean="0"/>
              <a:t> – Architecture, Engineering</a:t>
            </a:r>
          </a:p>
          <a:p>
            <a:r>
              <a:rPr lang="en-US" dirty="0" err="1" smtClean="0"/>
              <a:t>Natyashastra</a:t>
            </a:r>
            <a:r>
              <a:rPr lang="en-US" dirty="0" smtClean="0"/>
              <a:t> – Performing Arts</a:t>
            </a:r>
          </a:p>
          <a:p>
            <a:r>
              <a:rPr lang="en-US" dirty="0" err="1" smtClean="0"/>
              <a:t>Arthashastra</a:t>
            </a:r>
            <a:r>
              <a:rPr lang="en-US" dirty="0" smtClean="0"/>
              <a:t> – Economics, Politics, Administration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Scientific and technical classification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(c) Epistemological Classification (Based on Knowledge Source)</a:t>
            </a:r>
          </a:p>
          <a:p>
            <a:r>
              <a:rPr lang="en-US" dirty="0" smtClean="0"/>
              <a:t>According to Indian philosophy, knowledge is gained through:</a:t>
            </a:r>
          </a:p>
          <a:p>
            <a:r>
              <a:rPr lang="en-US" dirty="0" err="1" smtClean="0"/>
              <a:t>Pratyaksha</a:t>
            </a:r>
            <a:r>
              <a:rPr lang="en-US" dirty="0" smtClean="0"/>
              <a:t> – Direct perception</a:t>
            </a:r>
          </a:p>
          <a:p>
            <a:r>
              <a:rPr lang="en-US" dirty="0" err="1" smtClean="0"/>
              <a:t>Anumana</a:t>
            </a:r>
            <a:r>
              <a:rPr lang="en-US" dirty="0" smtClean="0"/>
              <a:t> – Inference</a:t>
            </a:r>
          </a:p>
          <a:p>
            <a:r>
              <a:rPr lang="en-US" dirty="0" err="1" smtClean="0"/>
              <a:t>Upamana</a:t>
            </a:r>
            <a:r>
              <a:rPr lang="en-US" dirty="0" smtClean="0"/>
              <a:t> – Comparison</a:t>
            </a:r>
          </a:p>
          <a:p>
            <a:r>
              <a:rPr lang="en-US" dirty="0" err="1" smtClean="0"/>
              <a:t>Shabda</a:t>
            </a:r>
            <a:r>
              <a:rPr lang="en-US" dirty="0" smtClean="0"/>
              <a:t> (Agama) – Authoritative testimony (like scriptures)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knowledge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Arthapatti</a:t>
            </a:r>
            <a:r>
              <a:rPr lang="en-US" dirty="0" smtClean="0"/>
              <a:t> – Postulation</a:t>
            </a:r>
          </a:p>
          <a:p>
            <a:r>
              <a:rPr lang="en-US" dirty="0" err="1" smtClean="0"/>
              <a:t>Anupalabdhi</a:t>
            </a:r>
            <a:r>
              <a:rPr lang="en-US" dirty="0" smtClean="0"/>
              <a:t> – Non-perception (absence-based knowledge)</a:t>
            </a:r>
          </a:p>
          <a:p>
            <a:r>
              <a:rPr lang="en-US" dirty="0" smtClean="0"/>
              <a:t>Each philosophical school (</a:t>
            </a:r>
            <a:r>
              <a:rPr lang="en-US" dirty="0" err="1" smtClean="0"/>
              <a:t>darshana</a:t>
            </a:r>
            <a:r>
              <a:rPr lang="en-US" dirty="0" smtClean="0"/>
              <a:t>) accepts some or all of these as </a:t>
            </a:r>
            <a:r>
              <a:rPr lang="en-US" i="1" dirty="0" smtClean="0"/>
              <a:t>valid means of </a:t>
            </a:r>
            <a:r>
              <a:rPr lang="en-US" dirty="0" smtClean="0"/>
              <a:t>knowledge (</a:t>
            </a:r>
            <a:r>
              <a:rPr lang="en-US" dirty="0" err="1" smtClean="0"/>
              <a:t>Pramāṇas</a:t>
            </a:r>
            <a:r>
              <a:rPr lang="en-US" dirty="0" smtClean="0"/>
              <a:t>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knowledge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516</Words>
  <Application>Microsoft Office PowerPoint</Application>
  <PresentationFormat>On-screen Show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Knowledge:framework and classification</vt:lpstr>
      <vt:lpstr>Mening of knowledge:Framework and Classification accordingly IKS</vt:lpstr>
      <vt:lpstr>Framework </vt:lpstr>
      <vt:lpstr>Framework </vt:lpstr>
      <vt:lpstr>Classification of knowledge in iks</vt:lpstr>
      <vt:lpstr>Classification of Knowledge in IKS </vt:lpstr>
      <vt:lpstr>Scientific and technical classification</vt:lpstr>
      <vt:lpstr>Classification of knowledge</vt:lpstr>
      <vt:lpstr>Classification of knowledge</vt:lpstr>
      <vt:lpstr>Purpose of classification of knowledge :</vt:lpstr>
      <vt:lpstr>Summary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Knowledge:framework and classification</dc:title>
  <dc:creator>Admin</dc:creator>
  <cp:lastModifiedBy>Admin</cp:lastModifiedBy>
  <cp:revision>30</cp:revision>
  <dcterms:created xsi:type="dcterms:W3CDTF">2006-08-16T00:00:00Z</dcterms:created>
  <dcterms:modified xsi:type="dcterms:W3CDTF">2025-11-21T23:36:16Z</dcterms:modified>
</cp:coreProperties>
</file>